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0" r:id="rId2"/>
    <p:sldId id="256" r:id="rId3"/>
    <p:sldId id="257" r:id="rId4"/>
    <p:sldId id="258" r:id="rId5"/>
    <p:sldId id="259" r:id="rId6"/>
    <p:sldId id="260" r:id="rId7"/>
    <p:sldId id="261" r:id="rId8"/>
    <p:sldId id="28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41384-C8ED-40CF-88CC-89F559C38A1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00CFE-C3E0-4C64-B671-EC8233923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00CFE-C3E0-4C64-B671-EC8233923F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9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6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9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5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6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4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58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7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1B701-D9CF-4CC2-8486-764BCE8B2910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3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097280" y="758952"/>
            <a:ext cx="10058400" cy="24607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OS </a:t>
            </a:r>
            <a:r>
              <a:rPr lang="en-US" dirty="0" smtClean="0"/>
              <a:t>Lab</a:t>
            </a:r>
            <a:endParaRPr lang="en-US" dirty="0" smtClean="0"/>
          </a:p>
          <a:p>
            <a:pPr algn="ctr"/>
            <a:r>
              <a:rPr lang="en-US" dirty="0" smtClean="0"/>
              <a:t>Banker’s Algorithm </a:t>
            </a: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0A6B2BDE-7B5C-4B0F-AD64-FD2ADA6666F6}" type="datetime1">
              <a:rPr lang="en-US" smtClean="0"/>
              <a:t>4/12/2020</a:t>
            </a:fld>
            <a:endParaRPr lang="en-US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09C0EFF0-E5AC-4D4D-8249-F470C04F0EE9}" type="slidenum">
              <a:rPr lang="en-US" smtClean="0"/>
              <a:t>1</a:t>
            </a:fld>
            <a:endParaRPr lang="en-US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459480" y="3891566"/>
            <a:ext cx="5334000" cy="1524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b="1" dirty="0" smtClean="0">
                <a:solidFill>
                  <a:srgbClr val="2C3036"/>
                </a:solidFill>
                <a:latin typeface="Times New Roman" pitchFamily="16" charset="0"/>
              </a:rPr>
              <a:t>Instructor</a:t>
            </a:r>
            <a:endParaRPr lang="en-GB" sz="2000" b="1" dirty="0" smtClean="0">
              <a:solidFill>
                <a:srgbClr val="2C3036"/>
              </a:solidFill>
              <a:latin typeface="Times New Roman" pitchFamily="16" charset="0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dirty="0" smtClean="0">
                <a:solidFill>
                  <a:srgbClr val="2C3036"/>
                </a:solidFill>
                <a:latin typeface="Times New Roman" pitchFamily="16" charset="0"/>
              </a:rPr>
              <a:t>Aliza Saeed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Times New Roman" pitchFamily="16" charset="0"/>
              </a:rPr>
              <a:t>aliza.saeed@nu.edu.pk</a:t>
            </a:r>
            <a:endParaRPr lang="en-GB" sz="2000" b="1" dirty="0">
              <a:solidFill>
                <a:srgbClr val="FF0000"/>
              </a:solidFill>
              <a:latin typeface="Times New Roman" pitchFamily="16" charset="0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100" b="1" dirty="0">
              <a:solidFill>
                <a:srgbClr val="2C3036"/>
              </a:solidFill>
              <a:latin typeface="Times New Roman" pitchFamily="16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75291" y="5267459"/>
            <a:ext cx="1065459" cy="8972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146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43012"/>
            <a:ext cx="82772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3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1" y="540775"/>
            <a:ext cx="10953135" cy="55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393292"/>
            <a:ext cx="8982075" cy="55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6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5" y="511277"/>
            <a:ext cx="10795820" cy="56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2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816077"/>
            <a:ext cx="10726993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9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9" y="235973"/>
            <a:ext cx="11680721" cy="6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6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3" y="373626"/>
            <a:ext cx="11670891" cy="62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324465"/>
            <a:ext cx="11651226" cy="63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46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9" y="304800"/>
            <a:ext cx="11513574" cy="63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44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668594"/>
            <a:ext cx="11680722" cy="58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412955"/>
            <a:ext cx="11248103" cy="60075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5315564"/>
            <a:ext cx="73437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80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8" y="560439"/>
            <a:ext cx="11769213" cy="60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2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252537"/>
            <a:ext cx="63436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88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1" y="383458"/>
            <a:ext cx="11661058" cy="62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42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6" y="550607"/>
            <a:ext cx="11602064" cy="58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7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" y="403124"/>
            <a:ext cx="11661058" cy="61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1" y="412956"/>
            <a:ext cx="11739716" cy="62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10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924232"/>
            <a:ext cx="10825316" cy="47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8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2" y="363795"/>
            <a:ext cx="11720052" cy="63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1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3" y="304800"/>
            <a:ext cx="11641394" cy="63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7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2" y="196645"/>
            <a:ext cx="11700387" cy="64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7" y="235974"/>
            <a:ext cx="11425084" cy="63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9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452284"/>
            <a:ext cx="11543071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108155"/>
            <a:ext cx="11995355" cy="67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6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1" y="216309"/>
            <a:ext cx="11706983" cy="64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7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11</Words>
  <Application>Microsoft Office PowerPoint</Application>
  <PresentationFormat>Widescreen</PresentationFormat>
  <Paragraphs>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TEMAOS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11</cp:revision>
  <dcterms:created xsi:type="dcterms:W3CDTF">2019-07-23T07:11:59Z</dcterms:created>
  <dcterms:modified xsi:type="dcterms:W3CDTF">2020-04-12T19:27:58Z</dcterms:modified>
</cp:coreProperties>
</file>